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0"/>
  </p:notesMasterIdLst>
  <p:sldIdLst>
    <p:sldId id="257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https://www.youtube.com/watch?v=9CHxy52oo_o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2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https://www.youtube.com/watch?v=YEVoeA_KZSI</a:t>
            </a:r>
          </a:p>
          <a:p>
            <a:r>
              <a:rPr lang="en-US" dirty="0"/>
              <a:t>https://www.youtube.com/watch?v=PWz35QJlYD0</a:t>
            </a:r>
          </a:p>
          <a:p>
            <a:r>
              <a:rPr lang="en-US" dirty="0"/>
              <a:t>https://www.youtube.com/watch?v=huXfhCeTeVc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https://www.youtube.com/watch?v=CCNh3uOvaRA</a:t>
            </a:r>
          </a:p>
          <a:p>
            <a:r>
              <a:rPr lang="en-US" dirty="0"/>
              <a:t>https://www.youtube.com/watch?v=HYJnMkQQ2Ng</a:t>
            </a:r>
          </a:p>
          <a:p>
            <a:r>
              <a:rPr lang="en-US" dirty="0"/>
              <a:t>https://www.youtube.com/watch?v=WVlBLU9DBrY</a:t>
            </a:r>
          </a:p>
          <a:p>
            <a:r>
              <a:rPr lang="en-US" dirty="0"/>
              <a:t>https://www.youtube.com/watch?v=LdP_xdLmEPw</a:t>
            </a:r>
          </a:p>
          <a:p>
            <a:r>
              <a:rPr lang="en-US" dirty="0"/>
              <a:t>https://www.youtube.com/watch?v=3nR2hUaqqrU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https://www.irwendys.com/news/news-details/2023/Wendys-Taps-Google-Cloud-to-Revolutionize-the-Drive-Thru-Experience-with-Artificial-Intelligence/default.aspx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F0086-A64A-2B45-33B3-D96EADDC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57"/>
            <a:ext cx="12192000" cy="64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DD81B-38BB-305B-CF79-ADC53238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808"/>
            <a:ext cx="12192000" cy="45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8CDE9-1BE8-D15A-D5EF-8502C9C5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39"/>
            <a:ext cx="12192000" cy="65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D0C15-BED6-6637-12DA-A2412AD86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6" y="133064"/>
            <a:ext cx="9091448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DD40-7B4E-70FA-4F6F-262C9E8A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001"/>
            <a:ext cx="12192000" cy="4730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89389-5EEC-F63A-54DB-C3B17459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148"/>
            <a:ext cx="12192000" cy="8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5D36-9A8C-FD69-8AA0-652D190D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workspaces</a:t>
            </a:r>
            <a:br>
              <a:rPr lang="en-US" dirty="0"/>
            </a:br>
            <a:r>
              <a:rPr lang="en-US" dirty="0"/>
              <a:t>Cloud Search</a:t>
            </a:r>
          </a:p>
        </p:txBody>
      </p:sp>
    </p:spTree>
    <p:extLst>
      <p:ext uri="{BB962C8B-B14F-4D97-AF65-F5344CB8AC3E}">
        <p14:creationId xmlns:p14="http://schemas.microsoft.com/office/powerpoint/2010/main" val="142853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8F6DC-B5D1-5594-B8D2-6330FC78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305"/>
            <a:ext cx="12192000" cy="55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23C7E-2293-3384-4112-64B9B2FC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241"/>
            <a:ext cx="12192000" cy="58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E4F5-C7C5-B314-CAD8-707D4BF0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Use Cases</a:t>
            </a:r>
          </a:p>
        </p:txBody>
      </p:sp>
    </p:spTree>
    <p:extLst>
      <p:ext uri="{BB962C8B-B14F-4D97-AF65-F5344CB8AC3E}">
        <p14:creationId xmlns:p14="http://schemas.microsoft.com/office/powerpoint/2010/main" val="161495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60182D-85CF-E848-E1FB-DB9558A4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65"/>
            <a:ext cx="12192000" cy="6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6CDC-9335-30E3-6F1F-1CFCDAB3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ai Search with</a:t>
            </a:r>
            <a:br>
              <a:rPr lang="en-US" dirty="0"/>
            </a:br>
            <a:r>
              <a:rPr lang="en-US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50925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330F3-0227-58BA-9277-65CB124D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51"/>
            <a:ext cx="12192000" cy="66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3FE9C-7FDB-9271-2CED-7B2ECE53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325"/>
            <a:ext cx="12192000" cy="61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1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76B16-8F3E-31E8-26DC-A7E197E2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54"/>
            <a:ext cx="12192000" cy="56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6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1B41D-F847-A884-DA15-DD130663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5" y="300719"/>
            <a:ext cx="11423370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7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DA425-DD90-7BF6-47F8-4AF7A200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327"/>
            <a:ext cx="12192000" cy="54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78498-A997-44FB-E7BB-73BA4D1C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863"/>
            <a:ext cx="12192000" cy="45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4BE28-3D12-E997-A4CA-2B989BC0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7"/>
            <a:ext cx="12192000" cy="67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0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49CBB-89F0-F005-38B9-4F5F6AE0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21"/>
            <a:ext cx="12192000" cy="58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8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8232E-47C4-EB03-C03B-19D52ADF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72" y="1119940"/>
            <a:ext cx="8725656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EB160-9089-E4B8-CBFF-2B8F0538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34" y="1066595"/>
            <a:ext cx="8679932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057A3-6BF5-2152-4ECA-B8E12C53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032"/>
            <a:ext cx="12192000" cy="52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601D-2ED2-47A5-75C2-E900F4C9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Use Cases</a:t>
            </a:r>
            <a:br>
              <a:rPr lang="en-US" dirty="0"/>
            </a:br>
            <a:r>
              <a:rPr lang="en-US" dirty="0"/>
              <a:t>vertex ai search</a:t>
            </a:r>
          </a:p>
        </p:txBody>
      </p:sp>
    </p:spTree>
    <p:extLst>
      <p:ext uri="{BB962C8B-B14F-4D97-AF65-F5344CB8AC3E}">
        <p14:creationId xmlns:p14="http://schemas.microsoft.com/office/powerpoint/2010/main" val="371816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46E3EF-0397-8BD2-B36C-417F1356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365"/>
            <a:ext cx="12192000" cy="49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5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8803F-6F32-68DC-CE23-5C09AB54C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475"/>
            <a:ext cx="12192000" cy="55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F9643-D081-C627-8143-12EBF7E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527"/>
            <a:ext cx="12192000" cy="49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03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3590</TotalTime>
  <Words>199</Words>
  <Application>Microsoft Office PowerPoint</Application>
  <PresentationFormat>Widescreen</PresentationFormat>
  <Paragraphs>22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Google cloud generative ai overview Part 4</vt:lpstr>
      <vt:lpstr>Vertex ai Search with Generative Ai</vt:lpstr>
      <vt:lpstr>PowerPoint Presentation</vt:lpstr>
      <vt:lpstr>PowerPoint Presentation</vt:lpstr>
      <vt:lpstr>PowerPoint Presentation</vt:lpstr>
      <vt:lpstr>Generative ai Use Cases vertex ai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workspaces Cloud Search</vt:lpstr>
      <vt:lpstr>PowerPoint Presentation</vt:lpstr>
      <vt:lpstr>PowerPoint Presentation</vt:lpstr>
      <vt:lpstr>Retail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17</cp:revision>
  <dcterms:created xsi:type="dcterms:W3CDTF">2024-06-30T01:37:58Z</dcterms:created>
  <dcterms:modified xsi:type="dcterms:W3CDTF">2024-08-24T14:27:12Z</dcterms:modified>
</cp:coreProperties>
</file>